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89" r:id="rId4"/>
    <p:sldId id="267" r:id="rId5"/>
    <p:sldId id="288" r:id="rId6"/>
    <p:sldId id="264" r:id="rId7"/>
    <p:sldId id="268" r:id="rId8"/>
    <p:sldId id="274" r:id="rId9"/>
    <p:sldId id="273" r:id="rId10"/>
    <p:sldId id="291" r:id="rId11"/>
    <p:sldId id="260" r:id="rId12"/>
    <p:sldId id="270" r:id="rId13"/>
    <p:sldId id="263" r:id="rId14"/>
    <p:sldId id="266" r:id="rId15"/>
    <p:sldId id="290" r:id="rId16"/>
    <p:sldId id="262" r:id="rId17"/>
    <p:sldId id="265" r:id="rId18"/>
    <p:sldId id="285" r:id="rId19"/>
    <p:sldId id="271" r:id="rId20"/>
    <p:sldId id="278" r:id="rId21"/>
    <p:sldId id="259" r:id="rId22"/>
    <p:sldId id="28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6" autoAdjust="0"/>
    <p:restoredTop sz="94660"/>
  </p:normalViewPr>
  <p:slideViewPr>
    <p:cSldViewPr snapToGrid="0">
      <p:cViewPr varScale="1">
        <p:scale>
          <a:sx n="54" d="100"/>
          <a:sy n="54" d="100"/>
        </p:scale>
        <p:origin x="9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28AB-E477-4E89-A283-CBB80A602390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DD4A-4C16-41BE-8F74-B8768593E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56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28AB-E477-4E89-A283-CBB80A602390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DD4A-4C16-41BE-8F74-B8768593E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13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28AB-E477-4E89-A283-CBB80A602390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DD4A-4C16-41BE-8F74-B8768593E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05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28AB-E477-4E89-A283-CBB80A602390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DD4A-4C16-41BE-8F74-B8768593E5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8362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28AB-E477-4E89-A283-CBB80A602390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DD4A-4C16-41BE-8F74-B8768593E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96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28AB-E477-4E89-A283-CBB80A602390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DD4A-4C16-41BE-8F74-B8768593E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44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28AB-E477-4E89-A283-CBB80A602390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DD4A-4C16-41BE-8F74-B8768593E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10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28AB-E477-4E89-A283-CBB80A602390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DD4A-4C16-41BE-8F74-B8768593E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67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28AB-E477-4E89-A283-CBB80A602390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DD4A-4C16-41BE-8F74-B8768593E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49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28AB-E477-4E89-A283-CBB80A602390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DD4A-4C16-41BE-8F74-B8768593E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17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28AB-E477-4E89-A283-CBB80A602390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DD4A-4C16-41BE-8F74-B8768593E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6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28AB-E477-4E89-A283-CBB80A602390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DD4A-4C16-41BE-8F74-B8768593E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00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28AB-E477-4E89-A283-CBB80A602390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DD4A-4C16-41BE-8F74-B8768593E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5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28AB-E477-4E89-A283-CBB80A602390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DD4A-4C16-41BE-8F74-B8768593E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6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28AB-E477-4E89-A283-CBB80A602390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DD4A-4C16-41BE-8F74-B8768593E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01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28AB-E477-4E89-A283-CBB80A602390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DD4A-4C16-41BE-8F74-B8768593E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8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28AB-E477-4E89-A283-CBB80A602390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DD4A-4C16-41BE-8F74-B8768593E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46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55028AB-E477-4E89-A283-CBB80A602390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64DDD4A-4C16-41BE-8F74-B8768593E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18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73A77-E55B-471B-AFA7-742CD7B7B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825" y="213053"/>
            <a:ext cx="12099234" cy="3236335"/>
          </a:xfrm>
        </p:spPr>
        <p:txBody>
          <a:bodyPr>
            <a:noAutofit/>
          </a:bodyPr>
          <a:lstStyle/>
          <a:p>
            <a:r>
              <a:rPr lang="en-US" sz="11000" b="1" dirty="0">
                <a:solidFill>
                  <a:schemeClr val="tx1"/>
                </a:solidFill>
                <a:latin typeface="Alegreya Sans SC" panose="00000500000000000000" pitchFamily="2" charset="0"/>
              </a:rPr>
              <a:t>artists in the schools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278346-0288-47CC-9BE9-DE24923C2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6698" y="3139899"/>
            <a:ext cx="9383488" cy="149535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Alegreya Sans SC" panose="00000500000000000000" pitchFamily="2" charset="0"/>
              </a:rPr>
              <a:t>kentuck art center and festival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Alegreya Sans SC" panose="00000500000000000000" pitchFamily="2" charset="0"/>
              </a:rPr>
              <a:t>artists in the schools program</a:t>
            </a: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F963E57-99D8-31A2-81D6-CB2B3A07D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7" y="4635258"/>
            <a:ext cx="477146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27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17D02-C891-4D88-AF37-E535ACEA7F15}"/>
              </a:ext>
            </a:extLst>
          </p:cNvPr>
          <p:cNvSpPr txBox="1">
            <a:spLocks/>
          </p:cNvSpPr>
          <p:nvPr/>
        </p:nvSpPr>
        <p:spPr>
          <a:xfrm>
            <a:off x="6096000" y="2571484"/>
            <a:ext cx="5818094" cy="171502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i="1" dirty="0" err="1">
                <a:effectLst/>
                <a:latin typeface="Alegreya Sans SC" panose="00000500000000000000" pitchFamily="2" charset="0"/>
              </a:rPr>
              <a:t>ain’t</a:t>
            </a:r>
            <a:r>
              <a:rPr lang="en-US" sz="5400" i="1" dirty="0">
                <a:effectLst/>
                <a:latin typeface="Alegreya Sans SC" panose="00000500000000000000" pitchFamily="2" charset="0"/>
              </a:rPr>
              <a:t> </a:t>
            </a:r>
            <a:r>
              <a:rPr lang="en-US" sz="5400" i="1" dirty="0" err="1">
                <a:effectLst/>
                <a:latin typeface="Alegreya Sans SC" panose="00000500000000000000" pitchFamily="2" charset="0"/>
              </a:rPr>
              <a:t>gonna</a:t>
            </a:r>
            <a:r>
              <a:rPr lang="en-US" sz="5400" i="1" dirty="0">
                <a:effectLst/>
                <a:latin typeface="Alegreya Sans SC" panose="00000500000000000000" pitchFamily="2" charset="0"/>
              </a:rPr>
              <a:t> study war</a:t>
            </a:r>
          </a:p>
          <a:p>
            <a:r>
              <a:rPr lang="en-US" sz="5400" i="1" dirty="0">
                <a:effectLst/>
                <a:latin typeface="Alegreya Sans SC" panose="00000500000000000000" pitchFamily="2" charset="0"/>
              </a:rPr>
              <a:t>no more</a:t>
            </a:r>
          </a:p>
          <a:p>
            <a:r>
              <a:rPr lang="en-US" sz="5400" dirty="0">
                <a:effectLst/>
                <a:latin typeface="Alegreya Sans SC" panose="00000500000000000000" pitchFamily="2" charset="0"/>
              </a:rPr>
              <a:t>by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aaron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 sanders head</a:t>
            </a:r>
            <a:endParaRPr lang="en-US" sz="5400" i="1" dirty="0">
              <a:effectLst/>
              <a:latin typeface="Alegreya Sans SC" panose="00000500000000000000" pitchFamily="2" charset="0"/>
            </a:endParaRPr>
          </a:p>
        </p:txBody>
      </p:sp>
      <p:pic>
        <p:nvPicPr>
          <p:cNvPr id="5" name="Picture 4" descr="A blue and white quilt with text&#10;&#10;Description automatically generated">
            <a:extLst>
              <a:ext uri="{FF2B5EF4-FFF2-40B4-BE49-F238E27FC236}">
                <a16:creationId xmlns:a16="http://schemas.microsoft.com/office/drawing/2014/main" id="{CFDFFE03-0C1C-3BA1-D3C6-351397F9F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2" y="371061"/>
            <a:ext cx="4891195" cy="611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65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7C2866D-99D4-43D6-B3C5-2E17E4A8D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9108" y="1967752"/>
            <a:ext cx="5235993" cy="2922494"/>
          </a:xfrm>
        </p:spPr>
        <p:txBody>
          <a:bodyPr>
            <a:normAutofit/>
          </a:bodyPr>
          <a:lstStyle/>
          <a:p>
            <a:r>
              <a:rPr lang="en-US" sz="5400" i="1" dirty="0">
                <a:effectLst/>
                <a:latin typeface="Alegreya Sans SC" panose="00000500000000000000" pitchFamily="2" charset="0"/>
              </a:rPr>
              <a:t>handmade brooms 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by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george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 jones, jr.</a:t>
            </a:r>
            <a:endParaRPr lang="en-US" sz="5400" i="1" dirty="0">
              <a:effectLst/>
              <a:latin typeface="Alegreya Sans SC" panose="00000500000000000000" pitchFamily="2" charset="0"/>
            </a:endParaRPr>
          </a:p>
        </p:txBody>
      </p:sp>
      <p:pic>
        <p:nvPicPr>
          <p:cNvPr id="5" name="Picture 4" descr="A picture containing broom, tool, wooden, wood&#10;&#10;Description automatically generated">
            <a:extLst>
              <a:ext uri="{FF2B5EF4-FFF2-40B4-BE49-F238E27FC236}">
                <a16:creationId xmlns:a16="http://schemas.microsoft.com/office/drawing/2014/main" id="{458295C9-60E0-4D86-92FB-FC78F5B16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9" y="125505"/>
            <a:ext cx="4918536" cy="660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7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indoor, old, set&#10;&#10;Description automatically generated">
            <a:extLst>
              <a:ext uri="{FF2B5EF4-FFF2-40B4-BE49-F238E27FC236}">
                <a16:creationId xmlns:a16="http://schemas.microsoft.com/office/drawing/2014/main" id="{7C7A5EAD-2C51-47BC-A450-EB90F65F5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9" y="224117"/>
            <a:ext cx="5127812" cy="6409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AB6884C-CB1C-4F46-9AD8-A64560AFE874}"/>
              </a:ext>
            </a:extLst>
          </p:cNvPr>
          <p:cNvSpPr txBox="1">
            <a:spLocks/>
          </p:cNvSpPr>
          <p:nvPr/>
        </p:nvSpPr>
        <p:spPr>
          <a:xfrm>
            <a:off x="6436661" y="1803024"/>
            <a:ext cx="5127810" cy="325194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i="1" dirty="0">
                <a:effectLst/>
                <a:latin typeface="Alegreya Sans SC" panose="00000500000000000000" pitchFamily="2" charset="0"/>
              </a:rPr>
              <a:t>thrown and decorated pottery 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by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kerry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kennedy</a:t>
            </a:r>
            <a:endParaRPr lang="en-US" sz="5400" i="1" dirty="0">
              <a:effectLst/>
              <a:latin typeface="Alegreya Sans SC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402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0B04E4-6203-4266-85AA-84731559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346" y="1967752"/>
            <a:ext cx="5235993" cy="2922494"/>
          </a:xfrm>
        </p:spPr>
        <p:txBody>
          <a:bodyPr>
            <a:normAutofit/>
          </a:bodyPr>
          <a:lstStyle/>
          <a:p>
            <a:r>
              <a:rPr lang="en-US" sz="5400" i="1" dirty="0">
                <a:effectLst/>
                <a:latin typeface="Alegreya Sans SC" panose="00000500000000000000" pitchFamily="2" charset="0"/>
              </a:rPr>
              <a:t>measured growth 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by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kerry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leasure</a:t>
            </a:r>
            <a:endParaRPr lang="en-US" sz="5400" i="1" dirty="0">
              <a:effectLst/>
              <a:latin typeface="Alegreya Sans SC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C5FEB6-B564-4263-A1AC-9CC798398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1" y="564776"/>
            <a:ext cx="5728447" cy="572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64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AA829-C618-4BA8-9108-AE968FC2522B}"/>
              </a:ext>
            </a:extLst>
          </p:cNvPr>
          <p:cNvSpPr txBox="1">
            <a:spLocks/>
          </p:cNvSpPr>
          <p:nvPr/>
        </p:nvSpPr>
        <p:spPr>
          <a:xfrm>
            <a:off x="6209130" y="2571012"/>
            <a:ext cx="5235993" cy="171597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i="1" dirty="0">
                <a:effectLst/>
                <a:latin typeface="Alegreya Sans SC" panose="00000500000000000000" pitchFamily="2" charset="0"/>
              </a:rPr>
              <a:t>city people </a:t>
            </a:r>
          </a:p>
          <a:p>
            <a:r>
              <a:rPr lang="en-US" sz="5400" dirty="0">
                <a:effectLst/>
                <a:latin typeface="Alegreya Sans SC" panose="00000500000000000000" pitchFamily="2" charset="0"/>
              </a:rPr>
              <a:t>by rik long</a:t>
            </a:r>
            <a:endParaRPr lang="en-US" sz="5400" i="1" dirty="0">
              <a:effectLst/>
              <a:latin typeface="Alegreya Sans SC" panose="00000500000000000000" pitchFamily="2" charset="0"/>
            </a:endParaRPr>
          </a:p>
        </p:txBody>
      </p:sp>
      <p:pic>
        <p:nvPicPr>
          <p:cNvPr id="4" name="Picture 3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35CD7A64-A89D-4716-81AD-54AD24EEF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77" y="138346"/>
            <a:ext cx="5381734" cy="65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17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3FC84-041D-45C1-87FD-AE191CA822FB}"/>
              </a:ext>
            </a:extLst>
          </p:cNvPr>
          <p:cNvSpPr txBox="1">
            <a:spLocks/>
          </p:cNvSpPr>
          <p:nvPr/>
        </p:nvSpPr>
        <p:spPr>
          <a:xfrm>
            <a:off x="6096000" y="2564479"/>
            <a:ext cx="5235993" cy="172903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i="1" dirty="0">
                <a:effectLst/>
                <a:latin typeface="Alegreya Sans SC" panose="00000500000000000000" pitchFamily="2" charset="0"/>
              </a:rPr>
              <a:t>pink elephant 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by lucy’s toys</a:t>
            </a:r>
            <a:endParaRPr lang="en-US" sz="5400" i="1" dirty="0">
              <a:effectLst/>
              <a:latin typeface="Alegreya Sans SC" panose="00000500000000000000" pitchFamily="2" charset="0"/>
            </a:endParaRPr>
          </a:p>
        </p:txBody>
      </p:sp>
      <p:pic>
        <p:nvPicPr>
          <p:cNvPr id="4" name="Picture 3" descr="A stuffed animal on a chair&#10;&#10;Description automatically generated with low confidence">
            <a:extLst>
              <a:ext uri="{FF2B5EF4-FFF2-40B4-BE49-F238E27FC236}">
                <a16:creationId xmlns:a16="http://schemas.microsoft.com/office/drawing/2014/main" id="{FDFEA529-8171-4D4D-A18B-5B2324941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9" y="176347"/>
            <a:ext cx="4878977" cy="65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29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FEFB80B-7DFD-4081-809B-90A399AE4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064" y="5576516"/>
            <a:ext cx="9049872" cy="1091786"/>
          </a:xfrm>
        </p:spPr>
        <p:txBody>
          <a:bodyPr>
            <a:normAutofit fontScale="90000"/>
          </a:bodyPr>
          <a:lstStyle/>
          <a:p>
            <a:r>
              <a:rPr lang="en-US" sz="5400" i="1" dirty="0">
                <a:effectLst/>
                <a:latin typeface="Alegreya Sans SC" panose="00000500000000000000" pitchFamily="2" charset="0"/>
              </a:rPr>
              <a:t>once in a blue moon 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by bob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mcgill</a:t>
            </a:r>
            <a:endParaRPr lang="en-US" sz="5400" i="1" dirty="0">
              <a:effectLst/>
              <a:latin typeface="Alegreya Sans SC" panose="00000500000000000000" pitchFamily="2" charset="0"/>
            </a:endParaRPr>
          </a:p>
        </p:txBody>
      </p:sp>
      <p:pic>
        <p:nvPicPr>
          <p:cNvPr id="6" name="Picture 5" descr="A painting of birds on a branch&#10;&#10;Description automatically generated">
            <a:extLst>
              <a:ext uri="{FF2B5EF4-FFF2-40B4-BE49-F238E27FC236}">
                <a16:creationId xmlns:a16="http://schemas.microsoft.com/office/drawing/2014/main" id="{2E01CD9E-2E62-7BB1-6D19-2CAF0933F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4473"/>
            <a:ext cx="10972800" cy="49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14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3FC84-041D-45C1-87FD-AE191CA822FB}"/>
              </a:ext>
            </a:extLst>
          </p:cNvPr>
          <p:cNvSpPr txBox="1">
            <a:spLocks/>
          </p:cNvSpPr>
          <p:nvPr/>
        </p:nvSpPr>
        <p:spPr>
          <a:xfrm>
            <a:off x="1219201" y="5553965"/>
            <a:ext cx="9753599" cy="172903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i="1" dirty="0">
                <a:effectLst/>
                <a:latin typeface="Alegreya Sans SC" panose="00000500000000000000" pitchFamily="2" charset="0"/>
              </a:rPr>
              <a:t>didgeridoo 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by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william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macgavin</a:t>
            </a:r>
            <a:endParaRPr lang="en-US" sz="5400" i="1" dirty="0">
              <a:effectLst/>
              <a:latin typeface="Alegreya Sans SC" panose="00000500000000000000" pitchFamily="2" charset="0"/>
            </a:endParaRPr>
          </a:p>
        </p:txBody>
      </p:sp>
      <p:pic>
        <p:nvPicPr>
          <p:cNvPr id="5" name="Picture 4" descr="A person blowing a horn&#10;&#10;Description automatically generated">
            <a:extLst>
              <a:ext uri="{FF2B5EF4-FFF2-40B4-BE49-F238E27FC236}">
                <a16:creationId xmlns:a16="http://schemas.microsoft.com/office/drawing/2014/main" id="{0D0C9169-2B9B-0682-B5DE-0AC0D00C5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772" y="452240"/>
            <a:ext cx="7654456" cy="510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92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FEFB80B-7DFD-4081-809B-90A399AE4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064" y="5669280"/>
            <a:ext cx="9049872" cy="1091786"/>
          </a:xfrm>
        </p:spPr>
        <p:txBody>
          <a:bodyPr>
            <a:normAutofit/>
          </a:bodyPr>
          <a:lstStyle/>
          <a:p>
            <a:r>
              <a:rPr lang="en-US" sz="5400" i="1" dirty="0">
                <a:effectLst/>
                <a:latin typeface="Alegreya Sans SC" panose="00000500000000000000" pitchFamily="2" charset="0"/>
              </a:rPr>
              <a:t>honey bears 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by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jayne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morgan</a:t>
            </a:r>
            <a:endParaRPr lang="en-US" sz="5400" i="1" dirty="0">
              <a:effectLst/>
              <a:latin typeface="Alegreya Sans SC" panose="00000500000000000000" pitchFamily="2" charset="0"/>
            </a:endParaRPr>
          </a:p>
        </p:txBody>
      </p:sp>
      <p:pic>
        <p:nvPicPr>
          <p:cNvPr id="5" name="Picture 4" descr="A picture containing several&#10;&#10;Description automatically generated">
            <a:extLst>
              <a:ext uri="{FF2B5EF4-FFF2-40B4-BE49-F238E27FC236}">
                <a16:creationId xmlns:a16="http://schemas.microsoft.com/office/drawing/2014/main" id="{903413CA-72D1-4764-92B8-754A75763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0" y="261256"/>
            <a:ext cx="11313800" cy="559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52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1E6C47C-8B68-41A4-AC5D-30043EA79F76}"/>
              </a:ext>
            </a:extLst>
          </p:cNvPr>
          <p:cNvSpPr txBox="1">
            <a:spLocks/>
          </p:cNvSpPr>
          <p:nvPr/>
        </p:nvSpPr>
        <p:spPr>
          <a:xfrm>
            <a:off x="6697814" y="2347632"/>
            <a:ext cx="5186082" cy="21627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i="1" dirty="0">
                <a:effectLst/>
                <a:latin typeface="Alegreya Sans SC" panose="00000500000000000000" pitchFamily="2" charset="0"/>
              </a:rPr>
              <a:t>untitled</a:t>
            </a:r>
          </a:p>
          <a:p>
            <a:r>
              <a:rPr lang="en-US" sz="5400" dirty="0">
                <a:effectLst/>
                <a:latin typeface="Alegreya Sans SC" panose="00000500000000000000" pitchFamily="2" charset="0"/>
              </a:rPr>
              <a:t>by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jon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osborne</a:t>
            </a:r>
            <a:endParaRPr lang="en-US" sz="5400" i="1" dirty="0">
              <a:effectLst/>
              <a:latin typeface="Alegreya Sans SC" panose="00000500000000000000" pitchFamily="2" charset="0"/>
            </a:endParaRPr>
          </a:p>
        </p:txBody>
      </p:sp>
      <p:pic>
        <p:nvPicPr>
          <p:cNvPr id="3" name="Picture 2" descr="A painting of a colorful artwork&#10;&#10;Description automatically generated with medium confidence">
            <a:extLst>
              <a:ext uri="{FF2B5EF4-FFF2-40B4-BE49-F238E27FC236}">
                <a16:creationId xmlns:a16="http://schemas.microsoft.com/office/drawing/2014/main" id="{BC6687DE-7610-2B9A-1E94-B7395F2AA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5" y="165652"/>
            <a:ext cx="6461429" cy="652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61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0F64A7-B4A9-477F-8D26-3467D17D0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567" y="4873293"/>
            <a:ext cx="10598865" cy="1686533"/>
          </a:xfrm>
        </p:spPr>
        <p:txBody>
          <a:bodyPr>
            <a:normAutofit fontScale="90000"/>
          </a:bodyPr>
          <a:lstStyle/>
          <a:p>
            <a:r>
              <a:rPr lang="en-US" sz="5400" i="1" dirty="0">
                <a:effectLst/>
                <a:latin typeface="Alegreya Sans SC" panose="00000500000000000000" pitchFamily="2" charset="0"/>
              </a:rPr>
              <a:t>the mermaid riot of 1867 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by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justin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atkin</a:t>
            </a:r>
            <a:endParaRPr lang="en-US" sz="5400" i="1" dirty="0">
              <a:effectLst/>
              <a:latin typeface="Alegreya Sans SC" panose="00000500000000000000" pitchFamily="2" charset="0"/>
            </a:endParaRPr>
          </a:p>
        </p:txBody>
      </p:sp>
      <p:pic>
        <p:nvPicPr>
          <p:cNvPr id="7" name="Picture 6" descr="A painting of a house and people&#10;&#10;Description automatically generated">
            <a:extLst>
              <a:ext uri="{FF2B5EF4-FFF2-40B4-BE49-F238E27FC236}">
                <a16:creationId xmlns:a16="http://schemas.microsoft.com/office/drawing/2014/main" id="{9AD8659E-3F8A-AF0C-2B4E-473EA1AB5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81" y="662608"/>
            <a:ext cx="80682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1E6C47C-8B68-41A4-AC5D-30043EA79F76}"/>
              </a:ext>
            </a:extLst>
          </p:cNvPr>
          <p:cNvSpPr txBox="1">
            <a:spLocks/>
          </p:cNvSpPr>
          <p:nvPr/>
        </p:nvSpPr>
        <p:spPr>
          <a:xfrm>
            <a:off x="844550" y="5726537"/>
            <a:ext cx="10502900" cy="81803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i="1" dirty="0">
                <a:effectLst/>
                <a:latin typeface="Alegreya Sans SC" panose="00000500000000000000" pitchFamily="2" charset="0"/>
              </a:rPr>
              <a:t>static 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by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amy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 smoot</a:t>
            </a:r>
            <a:endParaRPr lang="en-US" sz="5400" i="1" dirty="0">
              <a:effectLst/>
              <a:latin typeface="Alegreya Sans SC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45156A-71A8-63A9-DCF2-7423A7877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93" y="530086"/>
            <a:ext cx="10563014" cy="503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6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D86E3DC-1481-4AB7-8050-23E5EECDB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1631" y="1967751"/>
            <a:ext cx="5235993" cy="2922494"/>
          </a:xfrm>
        </p:spPr>
        <p:txBody>
          <a:bodyPr>
            <a:normAutofit/>
          </a:bodyPr>
          <a:lstStyle/>
          <a:p>
            <a:r>
              <a:rPr lang="en-US" sz="5400" i="1" dirty="0">
                <a:effectLst/>
                <a:latin typeface="Alegreya Sans SC" panose="00000500000000000000" pitchFamily="2" charset="0"/>
              </a:rPr>
              <a:t>bearded face jug 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by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tim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whitten</a:t>
            </a:r>
            <a:endParaRPr lang="en-US" sz="5400" i="1" dirty="0">
              <a:effectLst/>
              <a:latin typeface="Alegreya Sans SC" panose="00000500000000000000" pitchFamily="2" charset="0"/>
            </a:endParaRPr>
          </a:p>
        </p:txBody>
      </p:sp>
      <p:pic>
        <p:nvPicPr>
          <p:cNvPr id="5" name="Picture 4" descr="A statue of a cat&#10;&#10;Description automatically generated with low confidence">
            <a:extLst>
              <a:ext uri="{FF2B5EF4-FFF2-40B4-BE49-F238E27FC236}">
                <a16:creationId xmlns:a16="http://schemas.microsoft.com/office/drawing/2014/main" id="{0ACEBCF0-11F9-47F0-941D-917FD1FCD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76" y="134469"/>
            <a:ext cx="4392706" cy="658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6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1E6C47C-8B68-41A4-AC5D-30043EA79F76}"/>
              </a:ext>
            </a:extLst>
          </p:cNvPr>
          <p:cNvSpPr txBox="1">
            <a:spLocks/>
          </p:cNvSpPr>
          <p:nvPr/>
        </p:nvSpPr>
        <p:spPr>
          <a:xfrm>
            <a:off x="822138" y="5416924"/>
            <a:ext cx="10547724" cy="1397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i="1" dirty="0">
                <a:effectLst/>
                <a:latin typeface="Alegreya Sans SC" panose="00000500000000000000" pitchFamily="2" charset="0"/>
              </a:rPr>
              <a:t>hand bound books and journals </a:t>
            </a:r>
          </a:p>
          <a:p>
            <a:r>
              <a:rPr lang="en-US" sz="5400" dirty="0">
                <a:effectLst/>
                <a:latin typeface="Alegreya Sans SC" panose="00000500000000000000" pitchFamily="2" charset="0"/>
              </a:rPr>
              <a:t>by university of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alabama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 book arts program</a:t>
            </a:r>
            <a:endParaRPr lang="en-US" sz="5400" i="1" dirty="0">
              <a:effectLst/>
              <a:latin typeface="Alegreya Sans SC" panose="00000500000000000000" pitchFamily="2" charset="0"/>
            </a:endParaRPr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F6E0B14F-092A-87EA-0FFF-5F21B554B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3" y="731741"/>
            <a:ext cx="5791204" cy="434340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797041-7257-623B-B6FE-8E6C58A11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28" y="819147"/>
            <a:ext cx="5558119" cy="416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59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0F64A7-B4A9-477F-8D26-3467D17D0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567" y="4873293"/>
            <a:ext cx="10598865" cy="1686533"/>
          </a:xfrm>
        </p:spPr>
        <p:txBody>
          <a:bodyPr>
            <a:normAutofit fontScale="90000"/>
          </a:bodyPr>
          <a:lstStyle/>
          <a:p>
            <a:r>
              <a:rPr lang="en-US" sz="5400" i="1" dirty="0">
                <a:effectLst/>
                <a:latin typeface="Alegreya Sans SC" panose="00000500000000000000" pitchFamily="2" charset="0"/>
              </a:rPr>
              <a:t>edge of the wood 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by john canterbury</a:t>
            </a:r>
            <a:endParaRPr lang="en-US" sz="5400" i="1" dirty="0">
              <a:effectLst/>
              <a:latin typeface="Alegreya Sans SC" panose="00000500000000000000" pitchFamily="2" charset="0"/>
            </a:endParaRPr>
          </a:p>
        </p:txBody>
      </p:sp>
      <p:pic>
        <p:nvPicPr>
          <p:cNvPr id="4" name="Picture 3" descr="A wall with stains on it&#10;&#10;Description automatically generated">
            <a:extLst>
              <a:ext uri="{FF2B5EF4-FFF2-40B4-BE49-F238E27FC236}">
                <a16:creationId xmlns:a16="http://schemas.microsoft.com/office/drawing/2014/main" id="{5D22A212-DEB2-DD99-748A-A3797C20A4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3" b="22973"/>
          <a:stretch/>
        </p:blipFill>
        <p:spPr>
          <a:xfrm>
            <a:off x="1515344" y="756866"/>
            <a:ext cx="916131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44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06EB-62CE-4921-9E5D-9396770BFA2C}"/>
              </a:ext>
            </a:extLst>
          </p:cNvPr>
          <p:cNvSpPr txBox="1">
            <a:spLocks/>
          </p:cNvSpPr>
          <p:nvPr/>
        </p:nvSpPr>
        <p:spPr>
          <a:xfrm>
            <a:off x="182880" y="5821296"/>
            <a:ext cx="11826240" cy="18026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i="1" dirty="0">
                <a:effectLst/>
                <a:latin typeface="Alegreya Sans SC" panose="00000500000000000000" pitchFamily="2" charset="0"/>
              </a:rPr>
              <a:t>fetch 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by robin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anne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 cooper</a:t>
            </a:r>
            <a:endParaRPr lang="en-US" sz="5400" i="1" dirty="0">
              <a:effectLst/>
              <a:latin typeface="Alegreya Sans SC" panose="00000500000000000000" pitchFamily="2" charset="0"/>
            </a:endParaRPr>
          </a:p>
        </p:txBody>
      </p:sp>
      <p:pic>
        <p:nvPicPr>
          <p:cNvPr id="5" name="Picture 4" descr="A painting of a dog jumping to catch a red balloon&#10;&#10;AI-generated content may be incorrect.">
            <a:extLst>
              <a:ext uri="{FF2B5EF4-FFF2-40B4-BE49-F238E27FC236}">
                <a16:creationId xmlns:a16="http://schemas.microsoft.com/office/drawing/2014/main" id="{7EBE6640-5575-5AEF-A7F9-32F71523B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254" y="334896"/>
            <a:ext cx="674749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07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0F64A7-B4A9-477F-8D26-3467D17D0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724" y="1967751"/>
            <a:ext cx="4984982" cy="2922494"/>
          </a:xfrm>
        </p:spPr>
        <p:txBody>
          <a:bodyPr>
            <a:normAutofit/>
          </a:bodyPr>
          <a:lstStyle/>
          <a:p>
            <a:r>
              <a:rPr lang="en-US" sz="5400" i="1" dirty="0">
                <a:effectLst/>
                <a:latin typeface="Alegreya Sans SC" panose="00000500000000000000" pitchFamily="2" charset="0"/>
              </a:rPr>
              <a:t>mother hen 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by penny dobson</a:t>
            </a:r>
            <a:endParaRPr lang="en-US" sz="5400" i="1" dirty="0">
              <a:effectLst/>
              <a:latin typeface="Alegreya Sans SC" panose="00000500000000000000" pitchFamily="2" charset="0"/>
            </a:endParaRPr>
          </a:p>
        </p:txBody>
      </p:sp>
      <p:pic>
        <p:nvPicPr>
          <p:cNvPr id="4" name="Picture 3" descr="A brown radio with yellow chickens on it&#10;&#10;Description automatically generated">
            <a:extLst>
              <a:ext uri="{FF2B5EF4-FFF2-40B4-BE49-F238E27FC236}">
                <a16:creationId xmlns:a16="http://schemas.microsoft.com/office/drawing/2014/main" id="{BA893C5D-4CD8-63E2-C19F-FDA83E97C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9" y="634998"/>
            <a:ext cx="6380209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50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07F7316-8C71-4F69-BEC7-83BDAF940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696" y="5876147"/>
            <a:ext cx="10056608" cy="779695"/>
          </a:xfrm>
        </p:spPr>
        <p:txBody>
          <a:bodyPr>
            <a:normAutofit fontScale="90000"/>
          </a:bodyPr>
          <a:lstStyle/>
          <a:p>
            <a:r>
              <a:rPr lang="en-US" sz="5400" i="1" dirty="0">
                <a:effectLst/>
                <a:latin typeface="Alegreya Sans SC" panose="00000500000000000000" pitchFamily="2" charset="0"/>
              </a:rPr>
              <a:t>mug set 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by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marysia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galbraith</a:t>
            </a:r>
            <a:endParaRPr lang="en-US" sz="5400" i="1" dirty="0">
              <a:effectLst/>
              <a:latin typeface="Alegreya Sans SC" panose="00000500000000000000" pitchFamily="2" charset="0"/>
            </a:endParaRPr>
          </a:p>
        </p:txBody>
      </p:sp>
      <p:pic>
        <p:nvPicPr>
          <p:cNvPr id="5" name="Picture 4" descr="A picture containing cup, mug, vessel, pitcher&#10;&#10;Description automatically generated">
            <a:extLst>
              <a:ext uri="{FF2B5EF4-FFF2-40B4-BE49-F238E27FC236}">
                <a16:creationId xmlns:a16="http://schemas.microsoft.com/office/drawing/2014/main" id="{EDFB534F-A5A2-4BE1-B52C-AF1E48621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40" y="202158"/>
            <a:ext cx="7565319" cy="567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31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17D02-C891-4D88-AF37-E535ACEA7F15}"/>
              </a:ext>
            </a:extLst>
          </p:cNvPr>
          <p:cNvSpPr txBox="1">
            <a:spLocks/>
          </p:cNvSpPr>
          <p:nvPr/>
        </p:nvSpPr>
        <p:spPr>
          <a:xfrm>
            <a:off x="1271789" y="5861275"/>
            <a:ext cx="9648421" cy="9474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i="1" dirty="0">
                <a:effectLst/>
                <a:latin typeface="Alegreya Sans SC" panose="00000500000000000000" pitchFamily="2" charset="0"/>
              </a:rPr>
              <a:t>the afterglow 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by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sydney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 gruber</a:t>
            </a:r>
            <a:endParaRPr lang="en-US" sz="5400" i="1" dirty="0">
              <a:effectLst/>
              <a:latin typeface="Alegreya Sans SC" panose="00000500000000000000" pitchFamily="2" charset="0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44FD26-36BF-433B-9701-18B93A76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19" y="385482"/>
            <a:ext cx="7534160" cy="561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95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17D02-C891-4D88-AF37-E535ACEA7F15}"/>
              </a:ext>
            </a:extLst>
          </p:cNvPr>
          <p:cNvSpPr txBox="1">
            <a:spLocks/>
          </p:cNvSpPr>
          <p:nvPr/>
        </p:nvSpPr>
        <p:spPr>
          <a:xfrm>
            <a:off x="6669741" y="2419649"/>
            <a:ext cx="5244353" cy="201870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i="1" dirty="0">
                <a:effectLst/>
                <a:latin typeface="Alegreya Sans SC" panose="00000500000000000000" pitchFamily="2" charset="0"/>
              </a:rPr>
              <a:t>layered mist</a:t>
            </a:r>
          </a:p>
          <a:p>
            <a:r>
              <a:rPr lang="en-US" sz="5400" dirty="0">
                <a:effectLst/>
                <a:latin typeface="Alegreya Sans SC" panose="00000500000000000000" pitchFamily="2" charset="0"/>
              </a:rPr>
              <a:t>by michael hand</a:t>
            </a:r>
            <a:endParaRPr lang="en-US" sz="5400" i="1" dirty="0">
              <a:effectLst/>
              <a:latin typeface="Alegreya Sans SC" panose="00000500000000000000" pitchFamily="2" charset="0"/>
            </a:endParaRPr>
          </a:p>
        </p:txBody>
      </p:sp>
      <p:pic>
        <p:nvPicPr>
          <p:cNvPr id="4" name="Picture 3" descr="A grey and black abstract painting&#10;&#10;Description automatically generated">
            <a:extLst>
              <a:ext uri="{FF2B5EF4-FFF2-40B4-BE49-F238E27FC236}">
                <a16:creationId xmlns:a16="http://schemas.microsoft.com/office/drawing/2014/main" id="{98B2BBF2-0932-0C2B-BF32-05FC9B8DE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66" y="457199"/>
            <a:ext cx="597847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80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0F64A7-B4A9-477F-8D26-3467D17D0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5202" y="1967753"/>
            <a:ext cx="4984982" cy="2922494"/>
          </a:xfrm>
        </p:spPr>
        <p:txBody>
          <a:bodyPr>
            <a:normAutofit/>
          </a:bodyPr>
          <a:lstStyle/>
          <a:p>
            <a:r>
              <a:rPr lang="en-US" sz="5400" i="1" dirty="0">
                <a:effectLst/>
                <a:latin typeface="Alegreya Sans SC" panose="00000500000000000000" pitchFamily="2" charset="0"/>
              </a:rPr>
              <a:t>Untitled 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by kelly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nicole</a:t>
            </a:r>
            <a:r>
              <a:rPr lang="en-US" sz="5400" dirty="0">
                <a:effectLst/>
                <a:latin typeface="Alegreya Sans SC" panose="00000500000000000000" pitchFamily="2" charset="0"/>
              </a:rPr>
              <a:t> </a:t>
            </a:r>
            <a:r>
              <a:rPr lang="en-US" sz="5400" dirty="0" err="1">
                <a:effectLst/>
                <a:latin typeface="Alegreya Sans SC" panose="00000500000000000000" pitchFamily="2" charset="0"/>
              </a:rPr>
              <a:t>hatfield</a:t>
            </a:r>
            <a:endParaRPr lang="en-US" sz="5400" i="1" dirty="0">
              <a:effectLst/>
              <a:latin typeface="Alegreya Sans SC" panose="00000500000000000000" pitchFamily="2" charset="0"/>
            </a:endParaRPr>
          </a:p>
        </p:txBody>
      </p:sp>
      <p:pic>
        <p:nvPicPr>
          <p:cNvPr id="4" name="Picture 3" descr="A painting of birds on a branch with flowers&#10;&#10;AI-generated content may be incorrect.">
            <a:extLst>
              <a:ext uri="{FF2B5EF4-FFF2-40B4-BE49-F238E27FC236}">
                <a16:creationId xmlns:a16="http://schemas.microsoft.com/office/drawing/2014/main" id="{3C2FDA50-2B78-355A-3F46-BA2995C16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4314"/>
          <a:stretch>
            <a:fillRect/>
          </a:stretch>
        </p:blipFill>
        <p:spPr>
          <a:xfrm>
            <a:off x="595882" y="300317"/>
            <a:ext cx="6299320" cy="62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456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545</TotalTime>
  <Words>143</Words>
  <Application>Microsoft Office PowerPoint</Application>
  <PresentationFormat>Widescreen</PresentationFormat>
  <Paragraphs>30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Alegreya Sans SC</vt:lpstr>
      <vt:lpstr>Calisto MT</vt:lpstr>
      <vt:lpstr>Wingdings 2</vt:lpstr>
      <vt:lpstr>Slate</vt:lpstr>
      <vt:lpstr>artists in the schools 2025</vt:lpstr>
      <vt:lpstr>the mermaid riot of 1867 by justin atkin</vt:lpstr>
      <vt:lpstr>edge of the wood by john canterbury</vt:lpstr>
      <vt:lpstr>PowerPoint Presentation</vt:lpstr>
      <vt:lpstr>mother hen by penny dobson</vt:lpstr>
      <vt:lpstr>mug set by marysia galbraith</vt:lpstr>
      <vt:lpstr>PowerPoint Presentation</vt:lpstr>
      <vt:lpstr>PowerPoint Presentation</vt:lpstr>
      <vt:lpstr>Untitled by kelly nicole hatfield</vt:lpstr>
      <vt:lpstr>PowerPoint Presentation</vt:lpstr>
      <vt:lpstr>handmade brooms by george jones, jr.</vt:lpstr>
      <vt:lpstr>PowerPoint Presentation</vt:lpstr>
      <vt:lpstr>measured growth by kerry leasure</vt:lpstr>
      <vt:lpstr>PowerPoint Presentation</vt:lpstr>
      <vt:lpstr>PowerPoint Presentation</vt:lpstr>
      <vt:lpstr>once in a blue moon by bob mcgill</vt:lpstr>
      <vt:lpstr>PowerPoint Presentation</vt:lpstr>
      <vt:lpstr>honey bears by jayne morgan</vt:lpstr>
      <vt:lpstr>PowerPoint Presentation</vt:lpstr>
      <vt:lpstr>PowerPoint Presentation</vt:lpstr>
      <vt:lpstr>bearded face jug by tim whitten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folk art &amp; self taught artists</dc:title>
  <dc:creator>Kentuck</dc:creator>
  <cp:lastModifiedBy>Mary Bell</cp:lastModifiedBy>
  <cp:revision>17</cp:revision>
  <dcterms:created xsi:type="dcterms:W3CDTF">2021-09-07T16:44:03Z</dcterms:created>
  <dcterms:modified xsi:type="dcterms:W3CDTF">2025-09-10T15:04:21Z</dcterms:modified>
</cp:coreProperties>
</file>